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80" r:id="rId15"/>
    <p:sldId id="281" r:id="rId16"/>
    <p:sldId id="282" r:id="rId17"/>
    <p:sldId id="284" r:id="rId18"/>
    <p:sldId id="293" r:id="rId19"/>
    <p:sldId id="294" r:id="rId20"/>
    <p:sldId id="295" r:id="rId21"/>
    <p:sldId id="29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12/01/2018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12/01/2018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211"/>
          <a:ext cx="9144000" cy="6868211"/>
          <a:chOff x="0" y="10211"/>
          <a:chExt cx="9144000" cy="6868211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Gheorghe BALAN</cp:lastModifiedBy>
  <cp:revision>2</cp:revision>
  <dcterms:created xsi:type="dcterms:W3CDTF">2018-01-11T22:29:16Z</dcterms:created>
  <dcterms:modified xsi:type="dcterms:W3CDTF">2018-01-11T22:49:44Z</dcterms:modified>
  <cp:category/>
</cp:coreProperties>
</file>